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 xmlns="">
      <p:transition spd="slow" advClick="0" advTm="60000">
        <p:fade/>
        <p:sndAc>
          <p:stSnd>
            <p:snd r:embed="rId3" name="cashreg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13" name="cashreg.wav"/>
          </p:stSnd>
        </p:sndAc>
      </p:transition>
    </mc:Choice>
    <mc:Fallback xmlns="">
      <p:transition spd="slow" advClick="0" advTm="60000">
        <p:fade/>
        <p:sndAc>
          <p:stSnd>
            <p:snd r:embed="rId14" name="cashreg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Investing </a:t>
            </a:r>
            <a:r>
              <a:rPr lang="en-US" b="1" smtClean="0">
                <a:latin typeface="Copperplate Gothic Bold" pitchFamily="34" charset="0"/>
              </a:rPr>
              <a:t>ONQ </a:t>
            </a:r>
            <a:r>
              <a:rPr lang="en-US" b="1" smtClean="0">
                <a:latin typeface="Copperplate Gothic Bold" pitchFamily="34" charset="0"/>
              </a:rPr>
              <a:t>#4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ashreg.wav"/>
          </p:stSnd>
        </p:sndAc>
      </p:transition>
    </mc:Choice>
    <mc:Fallback xmlns="">
      <p:transition spd="slow">
        <p:fade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What are the operating hours of the NYSE?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366380"/>
            <a:ext cx="412229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2" name="cashreg.wav"/>
          </p:stSnd>
        </p:sndAc>
      </p:transition>
    </mc:Choice>
    <mc:Fallback xmlns="">
      <p:transition spd="slow" advClick="0" advTm="60000">
        <p:fade/>
        <p:sndAc>
          <p:stSnd>
            <p:snd r:embed="rId5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2. Define Brokerage firm.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3124200"/>
            <a:ext cx="4219575" cy="225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60000">
        <p14:honeycomb/>
        <p:sndAc>
          <p:stSnd>
            <p:snd r:embed="rId2" name="cashreg.wav"/>
          </p:stSnd>
        </p:sndAc>
      </p:transition>
    </mc:Choice>
    <mc:Fallback xmlns="">
      <p:transition spd="slow" advClick="0" advTm="60000">
        <p:fade/>
        <p:sndAc>
          <p:stSnd>
            <p:snd r:embed="rId5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3</a:t>
            </a:r>
            <a:r>
              <a:rPr lang="en-US" b="1" dirty="0" smtClean="0"/>
              <a:t>. What type of companies are listed on the NASDAQ?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352800"/>
            <a:ext cx="458032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  <p:sndAc>
          <p:stSnd>
            <p:snd r:embed="rId2" name="cashreg.wav"/>
          </p:stSnd>
        </p:sndAc>
      </p:transition>
    </mc:Choice>
    <mc:Fallback xmlns="">
      <p:transition spd="slow" advClick="0" advTm="60000">
        <p:fade/>
        <p:sndAc>
          <p:stSnd>
            <p:snd r:embed="rId5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52400"/>
            <a:ext cx="5517061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4</a:t>
            </a:r>
            <a:r>
              <a:rPr lang="en-US" b="1" dirty="0" smtClean="0"/>
              <a:t>. W</a:t>
            </a:r>
            <a:r>
              <a:rPr lang="en-US" b="1" dirty="0"/>
              <a:t>here </a:t>
            </a:r>
            <a:r>
              <a:rPr lang="en-US" b="1" dirty="0" smtClean="0"/>
              <a:t>are shares </a:t>
            </a:r>
            <a:r>
              <a:rPr lang="en-US" b="1" dirty="0"/>
              <a:t>of stock </a:t>
            </a:r>
            <a:r>
              <a:rPr lang="en-US" b="1" dirty="0" smtClean="0"/>
              <a:t>bought </a:t>
            </a:r>
            <a:r>
              <a:rPr lang="en-US" b="1" dirty="0"/>
              <a:t>and </a:t>
            </a:r>
            <a:r>
              <a:rPr lang="en-US" b="1" dirty="0" smtClean="0"/>
              <a:t>sold?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455623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doors dir="vert"/>
        <p:sndAc>
          <p:stSnd>
            <p:snd r:embed="rId2" name="cashreg.wav"/>
          </p:stSnd>
        </p:sndAc>
      </p:transition>
    </mc:Choice>
    <mc:Fallback xmlns="">
      <p:transition spd="slow" advClick="0" advTm="60000">
        <p:fade/>
        <p:sndAc>
          <p:stSnd>
            <p:snd r:embed="rId5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867400" cy="6477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What is the </a:t>
            </a:r>
            <a:r>
              <a:rPr lang="en-US" b="1" dirty="0" smtClean="0"/>
              <a:t>name of the completely </a:t>
            </a:r>
            <a:r>
              <a:rPr lang="en-US" b="1" dirty="0"/>
              <a:t>computerized stock </a:t>
            </a:r>
            <a:r>
              <a:rPr lang="en-US" b="1" dirty="0" smtClean="0"/>
              <a:t>exchange?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97564"/>
            <a:ext cx="4907461" cy="278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  <p:sndAc>
          <p:stSnd>
            <p:snd r:embed="rId2" name="cashreg.wav"/>
          </p:stSnd>
        </p:sndAc>
      </p:transition>
    </mc:Choice>
    <mc:Fallback xmlns="">
      <p:transition spd="slow" advClick="0" advTm="60000">
        <p:fade/>
        <p:sndAc>
          <p:stSnd>
            <p:snd r:embed="rId5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65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Investing ONQ #4</vt:lpstr>
      <vt:lpstr>1. What are the operating hours of the NYSE?   </vt:lpstr>
      <vt:lpstr> 2. Define Brokerage firm.     </vt:lpstr>
      <vt:lpstr>3. What type of companies are listed on the NASDAQ?    </vt:lpstr>
      <vt:lpstr>4. Where are shares of stock bought and sold?       </vt:lpstr>
      <vt:lpstr>5. What is the name of the completely computerized stock exchange? 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32</cp:revision>
  <dcterms:created xsi:type="dcterms:W3CDTF">2011-11-01T11:57:47Z</dcterms:created>
  <dcterms:modified xsi:type="dcterms:W3CDTF">2012-02-28T12:33:49Z</dcterms:modified>
</cp:coreProperties>
</file>